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12.xml"/>
  <Override ContentType="application/vnd.openxmlformats-officedocument.theme+xml" PartName="/ppt/theme/theme9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71" r:id="rId3"/>
    <p:sldMasterId id="2147483772" r:id="rId4"/>
    <p:sldMasterId id="2147483773" r:id="rId5"/>
    <p:sldMasterId id="2147483774" r:id="rId6"/>
    <p:sldMasterId id="2147483775" r:id="rId7"/>
    <p:sldMasterId id="2147483776" r:id="rId8"/>
    <p:sldMasterId id="2147483777" r:id="rId9"/>
    <p:sldMasterId id="2147483778" r:id="rId10"/>
    <p:sldMasterId id="2147483779" r:id="rId11"/>
    <p:sldMasterId id="2147483780" r:id="rId12"/>
    <p:sldMasterId id="2147483781" r:id="rId13"/>
  </p:sldMasterIdLst>
  <p:notesMasterIdLst>
    <p:notesMasterId r:id="rId14"/>
  </p:notes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5" r:id="rId54"/>
    <p:sldId id="296" r:id="rId55"/>
    <p:sldId id="297" r:id="rId56"/>
  </p:sldIdLst>
  <p:sldSz cy="6858000" cx="12192000"/>
  <p:notesSz cx="6858000" cy="9144000"/>
  <p:embeddedFontLst>
    <p:embeddedFont>
      <p:font typeface="Tahoma"/>
      <p:regular r:id="rId57"/>
      <p:bold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6.xml"/><Relationship Id="rId42" Type="http://schemas.openxmlformats.org/officeDocument/2006/relationships/slide" Target="slides/slide28.xml"/><Relationship Id="rId41" Type="http://schemas.openxmlformats.org/officeDocument/2006/relationships/slide" Target="slides/slide27.xml"/><Relationship Id="rId44" Type="http://schemas.openxmlformats.org/officeDocument/2006/relationships/slide" Target="slides/slide30.xml"/><Relationship Id="rId43" Type="http://schemas.openxmlformats.org/officeDocument/2006/relationships/slide" Target="slides/slide29.xml"/><Relationship Id="rId46" Type="http://schemas.openxmlformats.org/officeDocument/2006/relationships/slide" Target="slides/slide32.xml"/><Relationship Id="rId45" Type="http://schemas.openxmlformats.org/officeDocument/2006/relationships/slide" Target="slides/slide3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48" Type="http://schemas.openxmlformats.org/officeDocument/2006/relationships/slide" Target="slides/slide34.xml"/><Relationship Id="rId47" Type="http://schemas.openxmlformats.org/officeDocument/2006/relationships/slide" Target="slides/slide33.xml"/><Relationship Id="rId49" Type="http://schemas.openxmlformats.org/officeDocument/2006/relationships/slide" Target="slides/slide35.xml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7" Type="http://schemas.openxmlformats.org/officeDocument/2006/relationships/slideMaster" Target="slideMasters/slideMaster5.xml"/><Relationship Id="rId8" Type="http://schemas.openxmlformats.org/officeDocument/2006/relationships/slideMaster" Target="slideMasters/slideMaster6.xml"/><Relationship Id="rId31" Type="http://schemas.openxmlformats.org/officeDocument/2006/relationships/slide" Target="slides/slide17.xml"/><Relationship Id="rId30" Type="http://schemas.openxmlformats.org/officeDocument/2006/relationships/slide" Target="slides/slide16.xml"/><Relationship Id="rId33" Type="http://schemas.openxmlformats.org/officeDocument/2006/relationships/slide" Target="slides/slide19.xml"/><Relationship Id="rId32" Type="http://schemas.openxmlformats.org/officeDocument/2006/relationships/slide" Target="slides/slide18.xml"/><Relationship Id="rId35" Type="http://schemas.openxmlformats.org/officeDocument/2006/relationships/slide" Target="slides/slide21.xml"/><Relationship Id="rId34" Type="http://schemas.openxmlformats.org/officeDocument/2006/relationships/slide" Target="slides/slide20.xml"/><Relationship Id="rId37" Type="http://schemas.openxmlformats.org/officeDocument/2006/relationships/slide" Target="slides/slide23.xml"/><Relationship Id="rId36" Type="http://schemas.openxmlformats.org/officeDocument/2006/relationships/slide" Target="slides/slide22.xml"/><Relationship Id="rId39" Type="http://schemas.openxmlformats.org/officeDocument/2006/relationships/slide" Target="slides/slide25.xml"/><Relationship Id="rId38" Type="http://schemas.openxmlformats.org/officeDocument/2006/relationships/slide" Target="slides/slide24.xml"/><Relationship Id="rId20" Type="http://schemas.openxmlformats.org/officeDocument/2006/relationships/slide" Target="slides/slide6.xml"/><Relationship Id="rId22" Type="http://schemas.openxmlformats.org/officeDocument/2006/relationships/slide" Target="slides/slide8.xml"/><Relationship Id="rId21" Type="http://schemas.openxmlformats.org/officeDocument/2006/relationships/slide" Target="slides/slide7.xml"/><Relationship Id="rId24" Type="http://schemas.openxmlformats.org/officeDocument/2006/relationships/slide" Target="slides/slide10.xml"/><Relationship Id="rId23" Type="http://schemas.openxmlformats.org/officeDocument/2006/relationships/slide" Target="slides/slide9.xml"/><Relationship Id="rId26" Type="http://schemas.openxmlformats.org/officeDocument/2006/relationships/slide" Target="slides/slide12.xml"/><Relationship Id="rId25" Type="http://schemas.openxmlformats.org/officeDocument/2006/relationships/slide" Target="slides/slide11.xml"/><Relationship Id="rId28" Type="http://schemas.openxmlformats.org/officeDocument/2006/relationships/slide" Target="slides/slide14.xml"/><Relationship Id="rId27" Type="http://schemas.openxmlformats.org/officeDocument/2006/relationships/slide" Target="slides/slide13.xml"/><Relationship Id="rId29" Type="http://schemas.openxmlformats.org/officeDocument/2006/relationships/slide" Target="slides/slide15.xml"/><Relationship Id="rId51" Type="http://schemas.openxmlformats.org/officeDocument/2006/relationships/slide" Target="slides/slide37.xml"/><Relationship Id="rId50" Type="http://schemas.openxmlformats.org/officeDocument/2006/relationships/slide" Target="slides/slide36.xml"/><Relationship Id="rId53" Type="http://schemas.openxmlformats.org/officeDocument/2006/relationships/slide" Target="slides/slide39.xml"/><Relationship Id="rId52" Type="http://schemas.openxmlformats.org/officeDocument/2006/relationships/slide" Target="slides/slide38.xml"/><Relationship Id="rId11" Type="http://schemas.openxmlformats.org/officeDocument/2006/relationships/slideMaster" Target="slideMasters/slideMaster9.xml"/><Relationship Id="rId55" Type="http://schemas.openxmlformats.org/officeDocument/2006/relationships/slide" Target="slides/slide41.xml"/><Relationship Id="rId10" Type="http://schemas.openxmlformats.org/officeDocument/2006/relationships/slideMaster" Target="slideMasters/slideMaster8.xml"/><Relationship Id="rId54" Type="http://schemas.openxmlformats.org/officeDocument/2006/relationships/slide" Target="slides/slide40.xml"/><Relationship Id="rId13" Type="http://schemas.openxmlformats.org/officeDocument/2006/relationships/slideMaster" Target="slideMasters/slideMaster11.xml"/><Relationship Id="rId57" Type="http://schemas.openxmlformats.org/officeDocument/2006/relationships/font" Target="fonts/Tahoma-regular.fntdata"/><Relationship Id="rId12" Type="http://schemas.openxmlformats.org/officeDocument/2006/relationships/slideMaster" Target="slideMasters/slideMaster10.xml"/><Relationship Id="rId56" Type="http://schemas.openxmlformats.org/officeDocument/2006/relationships/slide" Target="slides/slide42.xml"/><Relationship Id="rId15" Type="http://schemas.openxmlformats.org/officeDocument/2006/relationships/slide" Target="slides/slide1.xml"/><Relationship Id="rId14" Type="http://schemas.openxmlformats.org/officeDocument/2006/relationships/notesMaster" Target="notesMasters/notesMaster1.xml"/><Relationship Id="rId58" Type="http://schemas.openxmlformats.org/officeDocument/2006/relationships/font" Target="fonts/Tahoma-bold.fntdata"/><Relationship Id="rId17" Type="http://schemas.openxmlformats.org/officeDocument/2006/relationships/slide" Target="slides/slide3.xml"/><Relationship Id="rId16" Type="http://schemas.openxmlformats.org/officeDocument/2006/relationships/slide" Target="slides/slide2.xml"/><Relationship Id="rId19" Type="http://schemas.openxmlformats.org/officeDocument/2006/relationships/slide" Target="slides/slide5.xml"/><Relationship Id="rId1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5" name="Google Shape;845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4" name="Google Shape;89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9" name="Google Shape;899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4" name="Google Shape;904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9" name="Google Shape;90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4" name="Google Shape;91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9" name="Google Shape;91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4" name="Google Shape;924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9" name="Google Shape;929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4" name="Google Shape;934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9" name="Google Shape;939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0" name="Google Shape;85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4" name="Google Shape;944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9" name="Google Shape;949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5" name="Google Shape;955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0" name="Google Shape;960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5" name="Google Shape;965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4" name="Google Shape;974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1" name="Google Shape;981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7" name="Google Shape;987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4" name="Google Shape;994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5" name="Google Shape;1005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6" name="Google Shape;85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5" name="Google Shape;1015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3" name="Google Shape;1023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0" name="Google Shape;1030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6" name="Google Shape;1036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3" name="Google Shape;1043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0" name="Google Shape;1050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6" name="Google Shape;1056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3" name="Google Shape;1063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9" name="Google Shape;1069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5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7" name="Google Shape;1077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2" name="Google Shape;86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6" name="Google Shape;1086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1" name="Google Shape;1091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7" name="Google Shape;1097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7" name="Google Shape;86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3" name="Google Shape;87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8" name="Google Shape;87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4" name="Google Shape;88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9" name="Google Shape;88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3833019" y="-1623214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10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3" name="Google Shape;683;p109"/>
          <p:cNvSpPr txBox="1"/>
          <p:nvPr>
            <p:ph idx="1" type="body"/>
          </p:nvPr>
        </p:nvSpPr>
        <p:spPr>
          <a:xfrm rot="5400000">
            <a:off x="3833019" y="-1623215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4" name="Google Shape;684;p109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5" name="Google Shape;685;p109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6" name="Google Shape;686;p109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110"/>
          <p:cNvSpPr txBox="1"/>
          <p:nvPr>
            <p:ph type="title"/>
          </p:nvPr>
        </p:nvSpPr>
        <p:spPr>
          <a:xfrm rot="5400000">
            <a:off x="7285038" y="1828804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9" name="Google Shape;689;p110"/>
          <p:cNvSpPr txBox="1"/>
          <p:nvPr>
            <p:ph idx="1" type="body"/>
          </p:nvPr>
        </p:nvSpPr>
        <p:spPr>
          <a:xfrm rot="5400000">
            <a:off x="1697038" y="-812796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0" name="Google Shape;690;p110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1" name="Google Shape;691;p110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2" name="Google Shape;692;p110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1" name="Google Shape;701;p1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2" name="Google Shape;702;p1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1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5" name="Google Shape;705;p11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706" name="Google Shape;706;p1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7" name="Google Shape;707;p1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8" name="Google Shape;708;p1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1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1" name="Google Shape;711;p1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2" name="Google Shape;712;p1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3" name="Google Shape;713;p1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4" name="Google Shape;714;p1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11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7" name="Google Shape;717;p11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18" name="Google Shape;718;p1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9" name="Google Shape;719;p1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0" name="Google Shape;720;p1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1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3" name="Google Shape;723;p11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4" name="Google Shape;724;p11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5" name="Google Shape;725;p1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6" name="Google Shape;726;p1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7" name="Google Shape;727;p1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11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0" name="Google Shape;730;p11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31" name="Google Shape;731;p11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2" name="Google Shape;732;p11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33" name="Google Shape;733;p11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4" name="Google Shape;734;p1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5" name="Google Shape;735;p1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6" name="Google Shape;736;p1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9" name="Google Shape;739;p1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0" name="Google Shape;740;p1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1" name="Google Shape;741;p1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1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4" name="Google Shape;744;p11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45" name="Google Shape;745;p11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46" name="Google Shape;746;p1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7" name="Google Shape;747;p1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8" name="Google Shape;748;p1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7285038" y="1828806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1697038" y="-812794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1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1" name="Google Shape;751;p12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2" name="Google Shape;752;p12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53" name="Google Shape;753;p1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4" name="Google Shape;754;p1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5" name="Google Shape;755;p1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8" name="Google Shape;758;p12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9" name="Google Shape;759;p1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0" name="Google Shape;760;p1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1" name="Google Shape;761;p1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12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4" name="Google Shape;764;p12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5" name="Google Shape;765;p1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6" name="Google Shape;766;p1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7" name="Google Shape;767;p1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6" name="Google Shape;776;p1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7" name="Google Shape;777;p1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2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0" name="Google Shape;780;p12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781" name="Google Shape;781;p1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2" name="Google Shape;782;p1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3" name="Google Shape;783;p1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6" name="Google Shape;786;p12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7" name="Google Shape;787;p1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8" name="Google Shape;788;p1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9" name="Google Shape;789;p1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2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2" name="Google Shape;792;p12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93" name="Google Shape;793;p1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4" name="Google Shape;794;p1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5" name="Google Shape;795;p1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1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8" name="Google Shape;798;p12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9" name="Google Shape;799;p12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0" name="Google Shape;800;p1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1" name="Google Shape;801;p1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2" name="Google Shape;802;p1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2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5" name="Google Shape;805;p12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06" name="Google Shape;806;p12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7" name="Google Shape;807;p12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08" name="Google Shape;808;p12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9" name="Google Shape;809;p1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0" name="Google Shape;810;p1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1" name="Google Shape;811;p1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1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4" name="Google Shape;814;p1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5" name="Google Shape;815;p1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6" name="Google Shape;816;p1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13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9" name="Google Shape;819;p13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20" name="Google Shape;820;p13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21" name="Google Shape;821;p1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2" name="Google Shape;822;p1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3" name="Google Shape;823;p1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3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6" name="Google Shape;826;p13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27" name="Google Shape;827;p13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28" name="Google Shape;828;p1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9" name="Google Shape;829;p1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0" name="Google Shape;830;p1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1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3" name="Google Shape;833;p13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4" name="Google Shape;834;p1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5" name="Google Shape;835;p1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6" name="Google Shape;836;p1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13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9" name="Google Shape;839;p13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0" name="Google Shape;840;p1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1" name="Google Shape;841;p1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2" name="Google Shape;842;p1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3" name="Google Shape;93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5" name="Google Shape;105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1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8" name="Google Shape;118;p1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1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p1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2" name="Google Shape;132;p2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3" name="Google Shape;133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914400" y="2130430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2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0" name="Google Shape;140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2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68" name="Google Shape;168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2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4" name="Google Shape;174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2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0" name="Google Shape;180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3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6" name="Google Shape;186;p3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7" name="Google Shape;187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3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3" name="Google Shape;193;p3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4" name="Google Shape;194;p3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5" name="Google Shape;195;p3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6" name="Google Shape;196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3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07" name="Google Shape;207;p3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08" name="Google Shape;208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3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14" name="Google Shape;214;p3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15" name="Google Shape;215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3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1" name="Google Shape;221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3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7" name="Google Shape;227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3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3" name="Google Shape;243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4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9" name="Google Shape;249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4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55" name="Google Shape;255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4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1" name="Google Shape;261;p4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2" name="Google Shape;262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p4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68" name="Google Shape;268;p4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9" name="Google Shape;269;p4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70" name="Google Shape;270;p4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1" name="Google Shape;271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963084" y="4406905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4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82" name="Google Shape;282;p4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83" name="Google Shape;283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4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89" name="Google Shape;289;p4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90" name="Google Shape;290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5" name="Google Shape;295;p4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6" name="Google Shape;296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7" name="Google Shape;297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8" name="Google Shape;298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1" name="Google Shape;301;p4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2" name="Google Shape;302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3" name="Google Shape;303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4" name="Google Shape;304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0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3" name="Google Shape;313;p50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4" name="Google Shape;314;p50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7" name="Google Shape;317;p5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18" name="Google Shape;318;p51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9" name="Google Shape;319;p51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0" name="Google Shape;320;p51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2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3" name="Google Shape;323;p52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4" name="Google Shape;324;p52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5" name="Google Shape;325;p52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6" name="Google Shape;326;p52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3"/>
          <p:cNvSpPr txBox="1"/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9" name="Google Shape;329;p53"/>
          <p:cNvSpPr txBox="1"/>
          <p:nvPr>
            <p:ph idx="1" type="body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30" name="Google Shape;330;p53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1" name="Google Shape;331;p53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2" name="Google Shape;332;p53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5" name="Google Shape;335;p54"/>
          <p:cNvSpPr txBox="1"/>
          <p:nvPr>
            <p:ph idx="1" type="body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6" name="Google Shape;336;p54"/>
          <p:cNvSpPr txBox="1"/>
          <p:nvPr>
            <p:ph idx="2" type="body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7" name="Google Shape;337;p54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8" name="Google Shape;338;p54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9" name="Google Shape;339;p54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609600" y="1600205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6197600" y="1600205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5"/>
          <p:cNvSpPr txBox="1"/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2" name="Google Shape;342;p55"/>
          <p:cNvSpPr txBox="1"/>
          <p:nvPr>
            <p:ph idx="1" type="body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43" name="Google Shape;343;p55"/>
          <p:cNvSpPr txBox="1"/>
          <p:nvPr>
            <p:ph idx="2" type="body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4" name="Google Shape;344;p55"/>
          <p:cNvSpPr txBox="1"/>
          <p:nvPr>
            <p:ph idx="3" type="body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45" name="Google Shape;345;p55"/>
          <p:cNvSpPr txBox="1"/>
          <p:nvPr>
            <p:ph idx="4" type="body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6" name="Google Shape;346;p55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7" name="Google Shape;347;p55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8" name="Google Shape;348;p55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6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1" name="Google Shape;351;p56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2" name="Google Shape;352;p56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3" name="Google Shape;353;p56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7"/>
          <p:cNvSpPr txBox="1"/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6" name="Google Shape;356;p57"/>
          <p:cNvSpPr txBox="1"/>
          <p:nvPr>
            <p:ph idx="1" type="body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57" name="Google Shape;357;p57"/>
          <p:cNvSpPr txBox="1"/>
          <p:nvPr>
            <p:ph idx="2" type="body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indent="-228600" lvl="1" marL="914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indent="-2286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58" name="Google Shape;358;p57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9" name="Google Shape;359;p57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0" name="Google Shape;360;p57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8"/>
          <p:cNvSpPr txBox="1"/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3" name="Google Shape;363;p58"/>
          <p:cNvSpPr/>
          <p:nvPr>
            <p:ph idx="2" type="pic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64" name="Google Shape;364;p58"/>
          <p:cNvSpPr txBox="1"/>
          <p:nvPr>
            <p:ph idx="1" type="body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indent="-228600" lvl="1" marL="914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indent="-228600" lvl="2" marL="1371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65" name="Google Shape;365;p58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6" name="Google Shape;366;p58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7" name="Google Shape;367;p58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0" name="Google Shape;370;p59"/>
          <p:cNvSpPr txBox="1"/>
          <p:nvPr>
            <p:ph idx="1" type="body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1" name="Google Shape;371;p59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2" name="Google Shape;372;p59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3" name="Google Shape;373;p59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0"/>
          <p:cNvSpPr txBox="1"/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6" name="Google Shape;376;p60"/>
          <p:cNvSpPr txBox="1"/>
          <p:nvPr>
            <p:ph idx="1" type="body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7" name="Google Shape;377;p60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8" name="Google Shape;378;p60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9" name="Google Shape;379;p60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able" type="tbl">
  <p:cSld name="TABLE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2" name="Google Shape;382;p61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3" name="Google Shape;383;p61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4" name="Google Shape;384;p61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, and 2 Content" type="objAndTwoObj">
  <p:cSld name="OBJECT_AND_TWO_OBJECTS"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2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7" name="Google Shape;387;p62"/>
          <p:cNvSpPr txBox="1"/>
          <p:nvPr>
            <p:ph idx="1" type="body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8" name="Google Shape;388;p62"/>
          <p:cNvSpPr txBox="1"/>
          <p:nvPr>
            <p:ph idx="2" type="body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9" name="Google Shape;389;p62"/>
          <p:cNvSpPr txBox="1"/>
          <p:nvPr>
            <p:ph idx="3" type="body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0" name="Google Shape;390;p62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1" name="Google Shape;391;p62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2" name="Google Shape;392;p62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1" name="Google Shape;401;p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2" name="Google Shape;402;p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5" name="Google Shape;405;p6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06" name="Google Shape;406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7" name="Google Shape;407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8" name="Google Shape;408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6193370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 type="obj">
  <p:cSld name="OBJECT"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1" name="Google Shape;411;p6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2" name="Google Shape;412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3" name="Google Shape;413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4" name="Google Shape;414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7" name="Google Shape;417;p6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18" name="Google Shape;418;p6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9" name="Google Shape;419;p6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0" name="Google Shape;420;p6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showMasterSp="0" type="twoObj">
  <p:cSld name="TWO_OBJECTS"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6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3" name="Google Shape;423;p6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4" name="Google Shape;424;p6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5" name="Google Shape;425;p6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6" name="Google Shape;426;p6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7" name="Google Shape;427;p6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showMasterSp="0" type="twoTxTwoObj">
  <p:cSld name="TWO_OBJECTS_WITH_TEXT"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0" name="Google Shape;430;p6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1" name="Google Shape;431;p6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2" name="Google Shape;432;p6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3" name="Google Shape;433;p6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4" name="Google Shape;434;p6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5" name="Google Shape;435;p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6" name="Google Shape;436;p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 type="titleOnly">
  <p:cSld name="TITLE_ONLY"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7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9" name="Google Shape;439;p7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0" name="Google Shape;440;p7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1" name="Google Shape;441;p7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7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4" name="Google Shape;444;p7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45" name="Google Shape;445;p7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46" name="Google Shape;446;p7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7" name="Google Shape;447;p7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8" name="Google Shape;448;p7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1" name="Google Shape;451;p7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52" name="Google Shape;452;p7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53" name="Google Shape;453;p7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4" name="Google Shape;454;p7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5" name="Google Shape;455;p7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showMasterSp="0" type="vertTx">
  <p:cSld name="VERTICAL_TEXT"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7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8" name="Google Shape;458;p7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9" name="Google Shape;459;p7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0" name="Google Shape;460;p7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1" name="Google Shape;461;p7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7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4" name="Google Shape;464;p7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5" name="Google Shape;465;p7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6" name="Google Shape;466;p7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7" name="Google Shape;467;p7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6" name="Google Shape;476;p7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7" name="Google Shape;477;p7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8" name="Google Shape;478;p7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9" name="Google Shape;479;p7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7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2" name="Google Shape;482;p7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3" name="Google Shape;483;p7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4" name="Google Shape;484;p7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5" name="Google Shape;485;p7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6" name="Google Shape;486;p7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7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9" name="Google Shape;489;p7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90" name="Google Shape;490;p7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1" name="Google Shape;491;p7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2" name="Google Shape;492;p7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7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5" name="Google Shape;495;p7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96" name="Google Shape;496;p7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7" name="Google Shape;497;p7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8" name="Google Shape;498;p7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8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1" name="Google Shape;501;p8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2" name="Google Shape;502;p8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3" name="Google Shape;503;p8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4" name="Google Shape;504;p8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5" name="Google Shape;505;p8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6" name="Google Shape;506;p8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7" name="Google Shape;507;p8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8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0" name="Google Shape;510;p8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1" name="Google Shape;511;p8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2" name="Google Shape;512;p8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8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5" name="Google Shape;515;p8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6" name="Google Shape;516;p8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8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9" name="Google Shape;519;p8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20" name="Google Shape;520;p8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21" name="Google Shape;521;p8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2" name="Google Shape;522;p8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3" name="Google Shape;523;p8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8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6" name="Google Shape;526;p8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27" name="Google Shape;527;p8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28" name="Google Shape;528;p8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9" name="Google Shape;529;p8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0" name="Google Shape;530;p8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8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3" name="Google Shape;533;p8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4" name="Google Shape;534;p8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5" name="Google Shape;535;p8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6" name="Google Shape;536;p8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8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9" name="Google Shape;539;p8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0" name="Google Shape;540;p8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1" name="Google Shape;541;p8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2" name="Google Shape;542;p8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4766733" y="273055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88"/>
          <p:cNvSpPr txBox="1"/>
          <p:nvPr>
            <p:ph idx="10" type="dt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1" name="Google Shape;551;p88"/>
          <p:cNvSpPr txBox="1"/>
          <p:nvPr>
            <p:ph idx="11" type="ftr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2" name="Google Shape;552;p88"/>
          <p:cNvSpPr txBox="1"/>
          <p:nvPr>
            <p:ph idx="12" type="sldNum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89"/>
          <p:cNvSpPr txBox="1"/>
          <p:nvPr>
            <p:ph type="ctrTitle"/>
          </p:nvPr>
        </p:nvSpPr>
        <p:spPr>
          <a:xfrm>
            <a:off x="914400" y="2130430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5" name="Google Shape;555;p89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9pPr>
          </a:lstStyle>
          <a:p/>
        </p:txBody>
      </p:sp>
      <p:sp>
        <p:nvSpPr>
          <p:cNvPr id="556" name="Google Shape;556;p89"/>
          <p:cNvSpPr txBox="1"/>
          <p:nvPr>
            <p:ph idx="10" type="dt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7" name="Google Shape;557;p89"/>
          <p:cNvSpPr txBox="1"/>
          <p:nvPr>
            <p:ph idx="11" type="ftr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8" name="Google Shape;558;p89"/>
          <p:cNvSpPr txBox="1"/>
          <p:nvPr>
            <p:ph idx="12" type="sldNum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90"/>
          <p:cNvSpPr txBox="1"/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1" name="Google Shape;561;p90"/>
          <p:cNvSpPr txBox="1"/>
          <p:nvPr>
            <p:ph idx="1" type="body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562" name="Google Shape;562;p90"/>
          <p:cNvSpPr txBox="1"/>
          <p:nvPr>
            <p:ph idx="10" type="dt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3" name="Google Shape;563;p90"/>
          <p:cNvSpPr txBox="1"/>
          <p:nvPr>
            <p:ph idx="11" type="ftr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4" name="Google Shape;564;p90"/>
          <p:cNvSpPr txBox="1"/>
          <p:nvPr>
            <p:ph idx="12" type="sldNum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91"/>
          <p:cNvSpPr txBox="1"/>
          <p:nvPr>
            <p:ph type="title"/>
          </p:nvPr>
        </p:nvSpPr>
        <p:spPr>
          <a:xfrm>
            <a:off x="963084" y="4406905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7" name="Google Shape;567;p91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9pPr>
          </a:lstStyle>
          <a:p/>
        </p:txBody>
      </p:sp>
      <p:sp>
        <p:nvSpPr>
          <p:cNvPr id="568" name="Google Shape;568;p91"/>
          <p:cNvSpPr txBox="1"/>
          <p:nvPr>
            <p:ph idx="10" type="dt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9" name="Google Shape;569;p91"/>
          <p:cNvSpPr txBox="1"/>
          <p:nvPr>
            <p:ph idx="11" type="ftr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0" name="Google Shape;570;p91"/>
          <p:cNvSpPr txBox="1"/>
          <p:nvPr>
            <p:ph idx="12" type="sldNum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92"/>
          <p:cNvSpPr txBox="1"/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3" name="Google Shape;573;p92"/>
          <p:cNvSpPr txBox="1"/>
          <p:nvPr>
            <p:ph idx="1" type="body"/>
          </p:nvPr>
        </p:nvSpPr>
        <p:spPr>
          <a:xfrm>
            <a:off x="914400" y="1981200"/>
            <a:ext cx="508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9pPr>
          </a:lstStyle>
          <a:p/>
        </p:txBody>
      </p:sp>
      <p:sp>
        <p:nvSpPr>
          <p:cNvPr id="574" name="Google Shape;574;p92"/>
          <p:cNvSpPr txBox="1"/>
          <p:nvPr>
            <p:ph idx="2" type="body"/>
          </p:nvPr>
        </p:nvSpPr>
        <p:spPr>
          <a:xfrm>
            <a:off x="6197600" y="1981200"/>
            <a:ext cx="508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9pPr>
          </a:lstStyle>
          <a:p/>
        </p:txBody>
      </p:sp>
      <p:sp>
        <p:nvSpPr>
          <p:cNvPr id="575" name="Google Shape;575;p92"/>
          <p:cNvSpPr txBox="1"/>
          <p:nvPr>
            <p:ph idx="10" type="dt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6" name="Google Shape;576;p92"/>
          <p:cNvSpPr txBox="1"/>
          <p:nvPr>
            <p:ph idx="11" type="ftr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7" name="Google Shape;577;p92"/>
          <p:cNvSpPr txBox="1"/>
          <p:nvPr>
            <p:ph idx="12" type="sldNum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93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0" name="Google Shape;580;p93"/>
          <p:cNvSpPr txBox="1"/>
          <p:nvPr>
            <p:ph idx="1" type="body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9pPr>
          </a:lstStyle>
          <a:p/>
        </p:txBody>
      </p:sp>
      <p:sp>
        <p:nvSpPr>
          <p:cNvPr id="581" name="Google Shape;581;p93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9pPr>
          </a:lstStyle>
          <a:p/>
        </p:txBody>
      </p:sp>
      <p:sp>
        <p:nvSpPr>
          <p:cNvPr id="582" name="Google Shape;582;p93"/>
          <p:cNvSpPr txBox="1"/>
          <p:nvPr>
            <p:ph idx="3" type="body"/>
          </p:nvPr>
        </p:nvSpPr>
        <p:spPr>
          <a:xfrm>
            <a:off x="6193370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b="1" sz="1600"/>
            </a:lvl9pPr>
          </a:lstStyle>
          <a:p/>
        </p:txBody>
      </p:sp>
      <p:sp>
        <p:nvSpPr>
          <p:cNvPr id="583" name="Google Shape;583;p93"/>
          <p:cNvSpPr txBox="1"/>
          <p:nvPr>
            <p:ph idx="4" type="body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9pPr>
          </a:lstStyle>
          <a:p/>
        </p:txBody>
      </p:sp>
      <p:sp>
        <p:nvSpPr>
          <p:cNvPr id="584" name="Google Shape;584;p93"/>
          <p:cNvSpPr txBox="1"/>
          <p:nvPr>
            <p:ph idx="10" type="dt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5" name="Google Shape;585;p93"/>
          <p:cNvSpPr txBox="1"/>
          <p:nvPr>
            <p:ph idx="11" type="ftr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6" name="Google Shape;586;p93"/>
          <p:cNvSpPr txBox="1"/>
          <p:nvPr>
            <p:ph idx="12" type="sldNum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94"/>
          <p:cNvSpPr txBox="1"/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9" name="Google Shape;589;p94"/>
          <p:cNvSpPr txBox="1"/>
          <p:nvPr>
            <p:ph idx="10" type="dt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0" name="Google Shape;590;p94"/>
          <p:cNvSpPr txBox="1"/>
          <p:nvPr>
            <p:ph idx="11" type="ftr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1" name="Google Shape;591;p94"/>
          <p:cNvSpPr txBox="1"/>
          <p:nvPr>
            <p:ph idx="12" type="sldNum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95"/>
          <p:cNvSpPr txBox="1"/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4" name="Google Shape;594;p95"/>
          <p:cNvSpPr txBox="1"/>
          <p:nvPr>
            <p:ph idx="1" type="body"/>
          </p:nvPr>
        </p:nvSpPr>
        <p:spPr>
          <a:xfrm>
            <a:off x="4766733" y="273055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9pPr>
          </a:lstStyle>
          <a:p/>
        </p:txBody>
      </p:sp>
      <p:sp>
        <p:nvSpPr>
          <p:cNvPr id="595" name="Google Shape;595;p95"/>
          <p:cNvSpPr txBox="1"/>
          <p:nvPr>
            <p:ph idx="2" type="body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/>
        </p:txBody>
      </p:sp>
      <p:sp>
        <p:nvSpPr>
          <p:cNvPr id="596" name="Google Shape;596;p95"/>
          <p:cNvSpPr txBox="1"/>
          <p:nvPr>
            <p:ph idx="10" type="dt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7" name="Google Shape;597;p95"/>
          <p:cNvSpPr txBox="1"/>
          <p:nvPr>
            <p:ph idx="11" type="ftr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8" name="Google Shape;598;p95"/>
          <p:cNvSpPr txBox="1"/>
          <p:nvPr>
            <p:ph idx="12" type="sldNum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96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1" name="Google Shape;601;p96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02" name="Google Shape;602;p96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/>
        </p:txBody>
      </p:sp>
      <p:sp>
        <p:nvSpPr>
          <p:cNvPr id="603" name="Google Shape;603;p96"/>
          <p:cNvSpPr txBox="1"/>
          <p:nvPr>
            <p:ph idx="10" type="dt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4" name="Google Shape;604;p96"/>
          <p:cNvSpPr txBox="1"/>
          <p:nvPr>
            <p:ph idx="11" type="ftr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5" name="Google Shape;605;p96"/>
          <p:cNvSpPr txBox="1"/>
          <p:nvPr>
            <p:ph idx="12" type="sldNum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97"/>
          <p:cNvSpPr txBox="1"/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8" name="Google Shape;608;p97"/>
          <p:cNvSpPr txBox="1"/>
          <p:nvPr>
            <p:ph idx="1" type="body"/>
          </p:nvPr>
        </p:nvSpPr>
        <p:spPr>
          <a:xfrm rot="5400000">
            <a:off x="4038600" y="-1143000"/>
            <a:ext cx="4114800" cy="103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09" name="Google Shape;609;p97"/>
          <p:cNvSpPr txBox="1"/>
          <p:nvPr>
            <p:ph idx="10" type="dt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0" name="Google Shape;610;p97"/>
          <p:cNvSpPr txBox="1"/>
          <p:nvPr>
            <p:ph idx="11" type="ftr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1" name="Google Shape;611;p97"/>
          <p:cNvSpPr txBox="1"/>
          <p:nvPr>
            <p:ph idx="12" type="sldNum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98"/>
          <p:cNvSpPr txBox="1"/>
          <p:nvPr>
            <p:ph type="title"/>
          </p:nvPr>
        </p:nvSpPr>
        <p:spPr>
          <a:xfrm rot="5400000">
            <a:off x="7239000" y="2057400"/>
            <a:ext cx="5486400" cy="25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4" name="Google Shape;614;p98"/>
          <p:cNvSpPr txBox="1"/>
          <p:nvPr>
            <p:ph idx="1" type="body"/>
          </p:nvPr>
        </p:nvSpPr>
        <p:spPr>
          <a:xfrm rot="5400000">
            <a:off x="1955800" y="-431800"/>
            <a:ext cx="5486400" cy="75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15" name="Google Shape;615;p98"/>
          <p:cNvSpPr txBox="1"/>
          <p:nvPr>
            <p:ph idx="10" type="dt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6" name="Google Shape;616;p98"/>
          <p:cNvSpPr txBox="1"/>
          <p:nvPr>
            <p:ph idx="11" type="ftr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7" name="Google Shape;617;p98"/>
          <p:cNvSpPr txBox="1"/>
          <p:nvPr>
            <p:ph idx="12" type="sldNum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100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6" name="Google Shape;626;p100"/>
          <p:cNvSpPr txBox="1"/>
          <p:nvPr>
            <p:ph idx="1" type="body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7" name="Google Shape;627;p100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8" name="Google Shape;628;p100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9" name="Google Shape;629;p100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01"/>
          <p:cNvSpPr txBox="1"/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2" name="Google Shape;632;p101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3" name="Google Shape;633;p101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4" name="Google Shape;634;p101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5" name="Google Shape;635;p101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02"/>
          <p:cNvSpPr txBox="1"/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8" name="Google Shape;638;p102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9" name="Google Shape;639;p102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0" name="Google Shape;640;p102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1" name="Google Shape;641;p102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03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4" name="Google Shape;644;p103"/>
          <p:cNvSpPr txBox="1"/>
          <p:nvPr>
            <p:ph idx="1" type="body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645" name="Google Shape;645;p103"/>
          <p:cNvSpPr txBox="1"/>
          <p:nvPr>
            <p:ph idx="2" type="body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646" name="Google Shape;646;p103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7" name="Google Shape;647;p103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8" name="Google Shape;648;p103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0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1" name="Google Shape;651;p104"/>
          <p:cNvSpPr txBox="1"/>
          <p:nvPr>
            <p:ph idx="1" type="body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52" name="Google Shape;652;p104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53" name="Google Shape;653;p104"/>
          <p:cNvSpPr txBox="1"/>
          <p:nvPr>
            <p:ph idx="3" type="body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54" name="Google Shape;654;p104"/>
          <p:cNvSpPr txBox="1"/>
          <p:nvPr>
            <p:ph idx="4" type="body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55" name="Google Shape;655;p104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6" name="Google Shape;656;p104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7" name="Google Shape;657;p104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105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0" name="Google Shape;660;p105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1" name="Google Shape;661;p105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2" name="Google Shape;662;p105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106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5" name="Google Shape;665;p106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6" name="Google Shape;666;p106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107"/>
          <p:cNvSpPr txBox="1"/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9" name="Google Shape;669;p107"/>
          <p:cNvSpPr txBox="1"/>
          <p:nvPr>
            <p:ph idx="1" type="body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70" name="Google Shape;670;p107"/>
          <p:cNvSpPr txBox="1"/>
          <p:nvPr>
            <p:ph idx="2" type="body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71" name="Google Shape;671;p107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2" name="Google Shape;672;p107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3" name="Google Shape;673;p107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08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6" name="Google Shape;676;p108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77" name="Google Shape;677;p108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78" name="Google Shape;678;p108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9" name="Google Shape;679;p108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0" name="Google Shape;680;p108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1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9.xml"/></Relationships>
</file>

<file path=ppt/slideMasters/_rels/slideMaster1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2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120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12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9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6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7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/Relationships>
</file>

<file path=ppt/slideMasters/_rels/slideMaster7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/Relationships>
</file>

<file path=ppt/slideMasters/_rels/slideMaster8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9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/Relationships>
</file>

<file path=ppt/slideMasters/_rels/slideMaster9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0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95" name="Google Shape;695;p1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6" name="Google Shape;696;p1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7" name="Google Shape;697;p1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8" name="Google Shape;698;p1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1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70" name="Google Shape;770;p1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1" name="Google Shape;771;p1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2" name="Google Shape;772;p1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3" name="Google Shape;773;p1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2" name="Google Shape;82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7" name="Google Shape;157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8" name="Google Shape;158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9" name="Google Shape;159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0" name="Google Shape;160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2" name="Google Shape;232;p3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3" name="Google Shape;233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4" name="Google Shape;234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5" name="Google Shape;235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7" name="Google Shape;307;p49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8" name="Google Shape;308;p49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9" name="Google Shape;309;p49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0" name="Google Shape;310;p49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95" name="Google Shape;395;p6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6" name="Google Shape;396;p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7" name="Google Shape;397;p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8" name="Google Shape;398;p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7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70" name="Google Shape;470;p7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1" name="Google Shape;471;p7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2" name="Google Shape;472;p7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3" name="Google Shape;473;p7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87"/>
          <p:cNvSpPr txBox="1"/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45" name="Google Shape;545;p87"/>
          <p:cNvSpPr txBox="1"/>
          <p:nvPr>
            <p:ph idx="1" type="body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46" name="Google Shape;546;p87"/>
          <p:cNvSpPr txBox="1"/>
          <p:nvPr>
            <p:ph idx="10" type="dt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47" name="Google Shape;547;p87"/>
          <p:cNvSpPr txBox="1"/>
          <p:nvPr>
            <p:ph idx="11" type="ftr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48" name="Google Shape;548;p87"/>
          <p:cNvSpPr txBox="1"/>
          <p:nvPr>
            <p:ph idx="12" type="sldNum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9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20" name="Google Shape;620;p99"/>
          <p:cNvSpPr txBox="1"/>
          <p:nvPr>
            <p:ph idx="1" type="body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1" name="Google Shape;621;p99"/>
          <p:cNvSpPr txBox="1"/>
          <p:nvPr>
            <p:ph idx="10" type="dt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2" name="Google Shape;622;p99"/>
          <p:cNvSpPr txBox="1"/>
          <p:nvPr>
            <p:ph idx="11" type="ftr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3" name="Google Shape;623;p99"/>
          <p:cNvSpPr txBox="1"/>
          <p:nvPr>
            <p:ph idx="12" type="sldNum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classtools.net/random-name-picker/89_VjeeWh" TargetMode="External"/><Relationship Id="rId4" Type="http://schemas.openxmlformats.org/officeDocument/2006/relationships/image" Target="../media/image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4.png"/><Relationship Id="rId4" Type="http://schemas.openxmlformats.org/officeDocument/2006/relationships/hyperlink" Target="https://www.bing.com/videos/search?q=shabbat+shalom&amp;view=detail&amp;mid=852035D25BF5480C0C9A852035D25BF5480C0C9A&amp;FORM=VIRE&amp;ru=/search?q%3dshabbat%2bshalom%26src%3dIE-SearchBox%26FORM%3dIENAD2" TargetMode="External"/><Relationship Id="rId5" Type="http://schemas.openxmlformats.org/officeDocument/2006/relationships/image" Target="../media/image2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7.jpg"/><Relationship Id="rId4" Type="http://schemas.openxmlformats.org/officeDocument/2006/relationships/image" Target="../media/image2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1.jpg"/><Relationship Id="rId4" Type="http://schemas.openxmlformats.org/officeDocument/2006/relationships/image" Target="../media/image2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4.png"/><Relationship Id="rId4" Type="http://schemas.openxmlformats.org/officeDocument/2006/relationships/image" Target="../media/image3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3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notesSlide" Target="../notesSlides/notesSlide42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Relationship Id="rId4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" name="Google Shape;847;p135"/>
          <p:cNvPicPr preferRelativeResize="0"/>
          <p:nvPr/>
        </p:nvPicPr>
        <p:blipFill rotWithShape="1">
          <a:blip r:embed="rId3">
            <a:alphaModFix/>
          </a:blip>
          <a:srcRect b="11988" l="0" r="0" t="0"/>
          <a:stretch/>
        </p:blipFill>
        <p:spPr>
          <a:xfrm>
            <a:off x="817804" y="808242"/>
            <a:ext cx="10836922" cy="5453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6" name="Google Shape;896;p1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2667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" name="Google Shape;901;p1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6" name="Google Shape;906;p1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" name="Google Shape;911;p1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6" name="Google Shape;916;p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" name="Google Shape;921;p1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2667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6" name="Google Shape;926;p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45774" y="178230"/>
            <a:ext cx="8265763" cy="6199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" name="Google Shape;931;p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6" name="Google Shape;936;p1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7253" y="461075"/>
            <a:ext cx="8157275" cy="6117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1" name="Google Shape;941;p1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2667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136"/>
          <p:cNvSpPr txBox="1"/>
          <p:nvPr/>
        </p:nvSpPr>
        <p:spPr>
          <a:xfrm>
            <a:off x="402957" y="325464"/>
            <a:ext cx="11530738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Starter task: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to talk….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you had to describe your weekend in 3 words what would they be?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3" name="Google Shape;853;p1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06186" y="2866701"/>
            <a:ext cx="6324280" cy="3162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6" name="Google Shape;946;p1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155"/>
          <p:cNvSpPr txBox="1"/>
          <p:nvPr/>
        </p:nvSpPr>
        <p:spPr>
          <a:xfrm>
            <a:off x="635431" y="712922"/>
            <a:ext cx="10073898" cy="3108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synagogue visit.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did we learn?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 When we visited the two synagogues I learnt…..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2" name="Google Shape;952;p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55243" y="322473"/>
            <a:ext cx="4541164" cy="3021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56"/>
          <p:cNvSpPr txBox="1"/>
          <p:nvPr/>
        </p:nvSpPr>
        <p:spPr>
          <a:xfrm>
            <a:off x="398208" y="575187"/>
            <a:ext cx="11606980" cy="46782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Starter task: </a:t>
            </a: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Quick fire questions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AutoNum type="arabicPeriod"/>
            </a:pP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Write down one reason a Jew would pray.</a:t>
            </a:r>
            <a:endParaRPr/>
          </a:p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AutoNum type="arabicPeriod"/>
            </a:pP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Which book of the Torah contains the Shema?</a:t>
            </a:r>
            <a:endParaRPr/>
          </a:p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AutoNum type="arabicPeriod"/>
            </a:pP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Fill in the blanks ‘You shall love the Lord your ____ with all your _____ and with all your ______ and with all your __________.’</a:t>
            </a:r>
            <a:endParaRPr/>
          </a:p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AutoNum type="arabicPeriod"/>
            </a:pP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is a Mezuzah?</a:t>
            </a:r>
            <a:endParaRPr/>
          </a:p>
          <a:p>
            <a:pPr indent="-2286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157"/>
          <p:cNvSpPr txBox="1"/>
          <p:nvPr/>
        </p:nvSpPr>
        <p:spPr>
          <a:xfrm>
            <a:off x="159984" y="-263471"/>
            <a:ext cx="11606980" cy="7355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Write down one reason a Jew would pray. 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b="1" lang="en-GB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They pray to ask God for help and advice.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b="1" lang="en-GB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They pray to show their belief.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b="1" lang="en-GB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They pray to talk to God about whatever is on their heart.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b="1" lang="en-GB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They pray to show they are part of a worshipping community 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b="1" lang="en-GB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They pray because the mitzvot tell them too</a:t>
            </a:r>
            <a:endParaRPr/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Which book of the Torah contains the Shema?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Deuteronomy </a:t>
            </a:r>
            <a:endParaRPr/>
          </a:p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Fill in the blanks 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‘You shall love the Lord your </a:t>
            </a:r>
            <a:r>
              <a:rPr b="1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God</a:t>
            </a: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with all your </a:t>
            </a:r>
            <a:r>
              <a:rPr b="1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heart</a:t>
            </a: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with all your </a:t>
            </a:r>
            <a:r>
              <a:rPr b="1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soul</a:t>
            </a: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with all your </a:t>
            </a:r>
            <a:r>
              <a:rPr b="1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might</a:t>
            </a: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’</a:t>
            </a:r>
            <a:endParaRPr/>
          </a:p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4. What is a Mezuzah?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small object which contains the Shema and is put on every doorway in a Jewish home.</a:t>
            </a:r>
            <a:endParaRPr/>
          </a:p>
          <a:p>
            <a:pPr indent="-2286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158"/>
          <p:cNvSpPr txBox="1"/>
          <p:nvPr/>
        </p:nvSpPr>
        <p:spPr>
          <a:xfrm>
            <a:off x="5316278" y="3427320"/>
            <a:ext cx="6534952" cy="3046988"/>
          </a:xfrm>
          <a:prstGeom prst="rect">
            <a:avLst/>
          </a:prstGeom>
          <a:solidFill>
            <a:schemeClr val="accent3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1" i="0" lang="en-GB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Resources: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0" i="0" lang="en-GB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Information sheets on GC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0" i="0" lang="en-GB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Judaism- Living faiths p40-41 and 46-47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0" i="0" lang="en-GB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Judaism- Modern World Religion p14-17 and 24-25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0" i="0" lang="en-GB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Google!</a:t>
            </a:r>
            <a:endParaRPr/>
          </a:p>
        </p:txBody>
      </p:sp>
      <p:sp>
        <p:nvSpPr>
          <p:cNvPr id="968" name="Google Shape;968;p158"/>
          <p:cNvSpPr txBox="1"/>
          <p:nvPr/>
        </p:nvSpPr>
        <p:spPr>
          <a:xfrm>
            <a:off x="927682" y="1207349"/>
            <a:ext cx="5157807" cy="1815882"/>
          </a:xfrm>
          <a:prstGeom prst="rect">
            <a:avLst/>
          </a:prstGeom>
          <a:solidFill>
            <a:srgbClr val="9CC2E5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1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Two aspects of the building</a:t>
            </a: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ark, the torah scrolls, the star of David the Ner Tamid or menorah</a:t>
            </a:r>
            <a:endParaRPr/>
          </a:p>
        </p:txBody>
      </p:sp>
      <p:sp>
        <p:nvSpPr>
          <p:cNvPr id="969" name="Google Shape;969;p158"/>
          <p:cNvSpPr txBox="1"/>
          <p:nvPr/>
        </p:nvSpPr>
        <p:spPr>
          <a:xfrm>
            <a:off x="99848" y="119721"/>
            <a:ext cx="11971283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Research task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are going to research the Synagogue and become an expert about </a:t>
            </a:r>
            <a:r>
              <a:rPr b="1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 aspects</a:t>
            </a: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970" name="Google Shape;970;p158"/>
          <p:cNvSpPr/>
          <p:nvPr/>
        </p:nvSpPr>
        <p:spPr>
          <a:xfrm>
            <a:off x="6788085" y="1262474"/>
            <a:ext cx="3591339" cy="1384995"/>
          </a:xfrm>
          <a:prstGeom prst="rect">
            <a:avLst/>
          </a:prstGeom>
          <a:solidFill>
            <a:schemeClr val="accent4"/>
          </a:solidFill>
          <a:ln cap="flat" cmpd="sng" w="28575">
            <a:solidFill>
              <a:srgbClr val="BF9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1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One aspect of clothing</a:t>
            </a: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kippah, the tallit, the tefillin </a:t>
            </a:r>
            <a:endParaRPr/>
          </a:p>
        </p:txBody>
      </p:sp>
      <p:sp>
        <p:nvSpPr>
          <p:cNvPr id="971" name="Google Shape;971;p158"/>
          <p:cNvSpPr txBox="1"/>
          <p:nvPr/>
        </p:nvSpPr>
        <p:spPr>
          <a:xfrm>
            <a:off x="370633" y="3427320"/>
            <a:ext cx="4403835" cy="2246769"/>
          </a:xfrm>
          <a:prstGeom prst="rect">
            <a:avLst/>
          </a:prstGeom>
          <a:solidFill>
            <a:srgbClr val="92D050"/>
          </a:solidFill>
          <a:ln cap="flat" cmpd="sng" w="2857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1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each aspect write: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A description of what it is.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An explanation of its purpose/significance/impact on Jews.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159"/>
          <p:cNvSpPr/>
          <p:nvPr/>
        </p:nvSpPr>
        <p:spPr>
          <a:xfrm>
            <a:off x="3198415" y="5683384"/>
            <a:ext cx="5964261" cy="787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https://www.classtools.net/random-name-picker/89_VjeeWh</a:t>
            </a:r>
            <a:endParaRPr sz="1800" u="sng">
              <a:solidFill>
                <a:srgbClr val="0563C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creen Clipping" id="977" name="Google Shape;977;p1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22725" y="1618331"/>
            <a:ext cx="5115639" cy="3305636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p159"/>
          <p:cNvSpPr txBox="1"/>
          <p:nvPr/>
        </p:nvSpPr>
        <p:spPr>
          <a:xfrm>
            <a:off x="523064" y="453793"/>
            <a:ext cx="619932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Lets learn from each other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160"/>
          <p:cNvSpPr txBox="1"/>
          <p:nvPr/>
        </p:nvSpPr>
        <p:spPr>
          <a:xfrm>
            <a:off x="3531703" y="565351"/>
            <a:ext cx="5128592" cy="523220"/>
          </a:xfrm>
          <a:prstGeom prst="rect">
            <a:avLst/>
          </a:prstGeom>
          <a:noFill/>
          <a:ln cap="flat" cmpd="sng" w="38100">
            <a:solidFill>
              <a:srgbClr val="71BEC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Why Jews attend the Synagogue</a:t>
            </a:r>
            <a:endParaRPr/>
          </a:p>
        </p:txBody>
      </p:sp>
      <p:sp>
        <p:nvSpPr>
          <p:cNvPr id="984" name="Google Shape;984;p160"/>
          <p:cNvSpPr/>
          <p:nvPr/>
        </p:nvSpPr>
        <p:spPr>
          <a:xfrm>
            <a:off x="2332382" y="1650281"/>
            <a:ext cx="7527235" cy="4247317"/>
          </a:xfrm>
          <a:prstGeom prst="rect">
            <a:avLst/>
          </a:prstGeom>
          <a:noFill/>
          <a:ln cap="flat" cmpd="sng" w="381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b="0" i="0" lang="en-GB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To worship God giving him thanks and praise.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 To listen to the Torah.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 To pray and ask God for help.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 To learn more about God’s laws.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 To meet with other believers.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161"/>
          <p:cNvSpPr txBox="1"/>
          <p:nvPr>
            <p:ph type="title"/>
          </p:nvPr>
        </p:nvSpPr>
        <p:spPr>
          <a:xfrm>
            <a:off x="1981200" y="381000"/>
            <a:ext cx="8229600" cy="84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sz="4000"/>
          </a:p>
        </p:txBody>
      </p:sp>
      <p:sp>
        <p:nvSpPr>
          <p:cNvPr id="990" name="Google Shape;990;p161"/>
          <p:cNvSpPr txBox="1"/>
          <p:nvPr>
            <p:ph idx="1" type="body"/>
          </p:nvPr>
        </p:nvSpPr>
        <p:spPr>
          <a:xfrm>
            <a:off x="220718" y="404813"/>
            <a:ext cx="11587655" cy="572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r>
              <a:rPr lang="en-GB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31.10.22    Shabbat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r>
              <a:rPr lang="en-GB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Shabbat occurs between sunset on Friday and sunset on Saturday.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r>
              <a:rPr lang="en-GB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 work should be done during this time.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r>
              <a:rPr lang="en-GB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It is observed by the majority of Jewish people every week</a:t>
            </a:r>
            <a: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pic>
        <p:nvPicPr>
          <p:cNvPr descr="shabbat" id="991" name="Google Shape;991;p1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19707" y="3265488"/>
            <a:ext cx="4138612" cy="338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162"/>
          <p:cNvSpPr txBox="1"/>
          <p:nvPr>
            <p:ph type="title"/>
          </p:nvPr>
        </p:nvSpPr>
        <p:spPr>
          <a:xfrm>
            <a:off x="277578" y="-139182"/>
            <a:ext cx="7917406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lang="en-GB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Friday before sunset</a:t>
            </a: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7" name="Google Shape;997;p162"/>
          <p:cNvSpPr txBox="1"/>
          <p:nvPr>
            <p:ph idx="1" type="body"/>
          </p:nvPr>
        </p:nvSpPr>
        <p:spPr>
          <a:xfrm>
            <a:off x="1981200" y="15875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998" name="Google Shape;998;p162"/>
          <p:cNvSpPr/>
          <p:nvPr/>
        </p:nvSpPr>
        <p:spPr>
          <a:xfrm>
            <a:off x="1" y="1524001"/>
            <a:ext cx="3619828" cy="1525698"/>
          </a:xfrm>
          <a:prstGeom prst="ellipse">
            <a:avLst/>
          </a:prstGeom>
          <a:solidFill>
            <a:srgbClr val="00B05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house will be clean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and sparkling.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p162"/>
          <p:cNvSpPr/>
          <p:nvPr/>
        </p:nvSpPr>
        <p:spPr>
          <a:xfrm>
            <a:off x="7520153" y="699814"/>
            <a:ext cx="4305036" cy="1903686"/>
          </a:xfrm>
          <a:prstGeom prst="ellipse">
            <a:avLst/>
          </a:prstGeom>
          <a:solidFill>
            <a:srgbClr val="FFC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food is already prepared</a:t>
            </a:r>
            <a:r>
              <a:rPr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162"/>
          <p:cNvSpPr/>
          <p:nvPr/>
        </p:nvSpPr>
        <p:spPr>
          <a:xfrm>
            <a:off x="4236281" y="1975644"/>
            <a:ext cx="4132920" cy="1966912"/>
          </a:xfrm>
          <a:prstGeom prst="ellipse">
            <a:avLst/>
          </a:prstGeom>
          <a:solidFill>
            <a:srgbClr val="5BCBE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table is laid with the best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tablecloth and cutlery.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162"/>
          <p:cNvSpPr/>
          <p:nvPr/>
        </p:nvSpPr>
        <p:spPr>
          <a:xfrm>
            <a:off x="1006803" y="3942558"/>
            <a:ext cx="3553702" cy="2051325"/>
          </a:xfrm>
          <a:prstGeom prst="ellipse">
            <a:avLst/>
          </a:prstGeom>
          <a:solidFill>
            <a:srgbClr val="BF9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Candles are ready to be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lit.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162"/>
          <p:cNvSpPr/>
          <p:nvPr/>
        </p:nvSpPr>
        <p:spPr>
          <a:xfrm>
            <a:off x="5534904" y="3942556"/>
            <a:ext cx="5650295" cy="2647430"/>
          </a:xfrm>
          <a:prstGeom prst="ellipse">
            <a:avLst/>
          </a:prstGeom>
          <a:solidFill>
            <a:srgbClr val="00206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Two loaves of bread called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Challah are placed on the table covered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with a special cloth.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163"/>
          <p:cNvSpPr txBox="1"/>
          <p:nvPr>
            <p:ph type="title"/>
          </p:nvPr>
        </p:nvSpPr>
        <p:spPr>
          <a:xfrm>
            <a:off x="533286" y="0"/>
            <a:ext cx="109728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lang="en-GB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Lighting the candles</a:t>
            </a: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8" name="Google Shape;1008;p163"/>
          <p:cNvSpPr txBox="1"/>
          <p:nvPr>
            <p:ph idx="1" type="body"/>
          </p:nvPr>
        </p:nvSpPr>
        <p:spPr>
          <a:xfrm>
            <a:off x="378372" y="1119352"/>
            <a:ext cx="6684580" cy="47480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Just before Shabbat begins, which in no later than 18 minutes after sunset, the mother of the house lights the candles and, covering her eyes, says the blessing: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9" name="Google Shape;1009;p1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11614" y="3986542"/>
            <a:ext cx="4698124" cy="2630949"/>
          </a:xfrm>
          <a:prstGeom prst="rect">
            <a:avLst/>
          </a:prstGeom>
          <a:noFill/>
          <a:ln>
            <a:noFill/>
          </a:ln>
        </p:spPr>
      </p:pic>
      <p:sp>
        <p:nvSpPr>
          <p:cNvPr id="1010" name="Google Shape;1010;p163"/>
          <p:cNvSpPr/>
          <p:nvPr/>
        </p:nvSpPr>
        <p:spPr>
          <a:xfrm>
            <a:off x="7220609" y="749037"/>
            <a:ext cx="4840881" cy="2493228"/>
          </a:xfrm>
          <a:prstGeom prst="wedgeRoundRectCallout">
            <a:avLst>
              <a:gd fmla="val -40019" name="adj1"/>
              <a:gd fmla="val 82735" name="adj2"/>
              <a:gd fmla="val 16667" name="adj3"/>
            </a:avLst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11" name="Google Shape;1011;p163"/>
          <p:cNvSpPr/>
          <p:nvPr/>
        </p:nvSpPr>
        <p:spPr>
          <a:xfrm>
            <a:off x="7220608" y="788626"/>
            <a:ext cx="4786524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4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4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“Blessed are you, Lord our God, King of the Universe. You sanctify us with your commandments, and you command us to light the candles for Shabbat.”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2" name="Google Shape;1012;p1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08717" y="3242267"/>
            <a:ext cx="1930857" cy="3101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0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37"/>
          <p:cNvSpPr/>
          <p:nvPr/>
        </p:nvSpPr>
        <p:spPr>
          <a:xfrm>
            <a:off x="677917" y="583352"/>
            <a:ext cx="10704786" cy="1815882"/>
          </a:xfrm>
          <a:prstGeom prst="rect">
            <a:avLst/>
          </a:prstGeom>
          <a:noFill/>
          <a:ln cap="flat" cmpd="sng" w="571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Essay: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Evaluate the relevance of living according to the commandments 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1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 marks</a:t>
            </a:r>
            <a:r>
              <a:rPr b="1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9" name="Google Shape;859;p137"/>
          <p:cNvSpPr/>
          <p:nvPr/>
        </p:nvSpPr>
        <p:spPr>
          <a:xfrm>
            <a:off x="3310758" y="3153103"/>
            <a:ext cx="5439104" cy="2885090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b="1" i="0" lang="en-GB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r>
              <a:rPr b="0" i="0" lang="en-GB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Due: 31</a:t>
            </a:r>
            <a:r>
              <a:rPr b="0" baseline="30000" i="0" lang="en-GB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b="0" i="0" lang="en-GB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October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(2</a:t>
            </a:r>
            <a:r>
              <a:rPr b="0" baseline="30000" i="0" lang="en-GB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nd</a:t>
            </a:r>
            <a:r>
              <a:rPr b="0" i="0" lang="en-GB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Monday after the holidays.) </a:t>
            </a:r>
            <a:endParaRPr b="0" i="0" sz="2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164"/>
          <p:cNvSpPr/>
          <p:nvPr/>
        </p:nvSpPr>
        <p:spPr>
          <a:xfrm>
            <a:off x="425670" y="458805"/>
            <a:ext cx="11398467" cy="3319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After candle lighting, everybody uncovers their eyes and says:</a:t>
            </a:r>
            <a:endParaRPr/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Which means “have a peaceful Shabbat” </a:t>
            </a:r>
            <a:endParaRPr/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They then sit down, sometimes songs are sung. </a:t>
            </a:r>
            <a:endParaRPr/>
          </a:p>
        </p:txBody>
      </p:sp>
      <p:pic>
        <p:nvPicPr>
          <p:cNvPr id="1018" name="Google Shape;1018;p164"/>
          <p:cNvPicPr preferRelativeResize="0"/>
          <p:nvPr/>
        </p:nvPicPr>
        <p:blipFill rotWithShape="1">
          <a:blip r:embed="rId3">
            <a:alphaModFix/>
          </a:blip>
          <a:srcRect b="15452" l="0" r="0" t="0"/>
          <a:stretch/>
        </p:blipFill>
        <p:spPr>
          <a:xfrm>
            <a:off x="7973231" y="1115092"/>
            <a:ext cx="3360448" cy="2214764"/>
          </a:xfrm>
          <a:prstGeom prst="rect">
            <a:avLst/>
          </a:prstGeom>
          <a:noFill/>
          <a:ln>
            <a:noFill/>
          </a:ln>
        </p:spPr>
      </p:pic>
      <p:sp>
        <p:nvSpPr>
          <p:cNvPr id="1019" name="Google Shape;1019;p164"/>
          <p:cNvSpPr/>
          <p:nvPr/>
        </p:nvSpPr>
        <p:spPr>
          <a:xfrm>
            <a:off x="5728136" y="4976835"/>
            <a:ext cx="609600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https://www.bing.com/videos/search?q=shabbat+shalom&amp;view=detail&amp;mid=852035D25BF5480C0C9A852035D25BF5480C0C9A&amp;FORM=VIRE&amp;ru=%2fsearch%3fq%3dshabbat%2bshalom%26src%3dIE-SearchBox%26FORM%3dIENAD2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0" name="Google Shape;1020;p1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6161" y="3874503"/>
            <a:ext cx="4227935" cy="2801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65"/>
          <p:cNvSpPr txBox="1"/>
          <p:nvPr>
            <p:ph idx="1" type="body"/>
          </p:nvPr>
        </p:nvSpPr>
        <p:spPr>
          <a:xfrm>
            <a:off x="441434" y="1665316"/>
            <a:ext cx="881792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r>
              <a:rPr lang="en-GB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 Kiddush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r>
              <a:rPr lang="en-GB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 Father of the house fills a cup called the Kiddush cup with wine.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r>
              <a:rPr lang="en-GB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He lifts the cup and says an ancient prayer of blessing called the Kiddush. 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6" name="Google Shape;1026;p165"/>
          <p:cNvSpPr/>
          <p:nvPr/>
        </p:nvSpPr>
        <p:spPr>
          <a:xfrm>
            <a:off x="7054302" y="374572"/>
            <a:ext cx="4824413" cy="1417638"/>
          </a:xfrm>
          <a:prstGeom prst="rect">
            <a:avLst/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KIDDUSH IS A HEBREW WORD THAT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MEANS ‘SANCTIFICATION’ OR ‘MAKING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HOLY’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itle" id="1027" name="Google Shape;1027;p1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90854" y="2972595"/>
            <a:ext cx="3087861" cy="355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66"/>
          <p:cNvSpPr/>
          <p:nvPr/>
        </p:nvSpPr>
        <p:spPr>
          <a:xfrm>
            <a:off x="2081048" y="892707"/>
            <a:ext cx="841330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Hands are then washed, away from the table, in silence.</a:t>
            </a:r>
            <a:endParaRPr sz="28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33" name="Google Shape;1033;p1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07885" y="2391254"/>
            <a:ext cx="5200542" cy="3460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67"/>
          <p:cNvSpPr/>
          <p:nvPr/>
        </p:nvSpPr>
        <p:spPr>
          <a:xfrm>
            <a:off x="504496" y="567938"/>
            <a:ext cx="10783614" cy="30223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GB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Then silence until the bread is eaten. </a:t>
            </a:r>
            <a:endParaRPr/>
          </a:p>
          <a:p>
            <a:pPr indent="-1651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GB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There are two Challah loaves.</a:t>
            </a:r>
            <a:endParaRPr/>
          </a:p>
          <a:p>
            <a:pPr indent="0" lvl="0" marL="0" marR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GB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It is blessed, then cut and sprinkled with salt and shared with everyone.</a:t>
            </a:r>
            <a:endParaRPr/>
          </a:p>
        </p:txBody>
      </p:sp>
      <p:pic>
        <p:nvPicPr>
          <p:cNvPr descr="Image result for challah" id="1039" name="Google Shape;1039;p1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42657" y="4068479"/>
            <a:ext cx="3380226" cy="2249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Google Shape;1040;p1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03689" y="4068479"/>
            <a:ext cx="3081747" cy="2286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168"/>
          <p:cNvSpPr/>
          <p:nvPr/>
        </p:nvSpPr>
        <p:spPr>
          <a:xfrm>
            <a:off x="189187" y="306751"/>
            <a:ext cx="8071945" cy="5632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challah is spinkled with salt or dipped into salt to commemorate the sacrifices offered in the Temple in Jerusalem, which always contained salt.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Although the Temple no longer stands, the salt reminds Jews of their history.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every offering brought to the Temple, a salt offering was also prepared (Leviticus 2:13: </a:t>
            </a:r>
            <a:r>
              <a:rPr i="1"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you will season every meal-offering with salt; neither shall you suffer the salt of the covenant of your God to be lacking from your meal-offering; with all your offerings you shall offer salt.)</a:t>
            </a: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reminds Jews of the eternal covenant with God, which, like salt, never spoils.</a:t>
            </a:r>
            <a:endParaRPr/>
          </a:p>
        </p:txBody>
      </p:sp>
      <p:pic>
        <p:nvPicPr>
          <p:cNvPr descr="Image result for salt" id="1046" name="Google Shape;1046;p1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29580" y="3918166"/>
            <a:ext cx="2393716" cy="1387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p1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56323" y="786259"/>
            <a:ext cx="2466975" cy="2336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4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4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4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4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4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4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169"/>
          <p:cNvSpPr/>
          <p:nvPr/>
        </p:nvSpPr>
        <p:spPr>
          <a:xfrm>
            <a:off x="409905" y="428148"/>
            <a:ext cx="11508827" cy="10438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Families bless their children one by one. </a:t>
            </a:r>
            <a:endParaRPr/>
          </a:p>
          <a:p>
            <a:pPr indent="0" lvl="0" marL="0" marR="0" rtl="0" algn="l">
              <a:spcBef>
                <a:spcPts val="67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3" name="Google Shape;1053;p1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91794" y="2833555"/>
            <a:ext cx="5327374" cy="354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70"/>
          <p:cNvSpPr txBox="1"/>
          <p:nvPr/>
        </p:nvSpPr>
        <p:spPr>
          <a:xfrm>
            <a:off x="804043" y="595980"/>
            <a:ext cx="9646795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Then the meal can begin.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There is normally three courses of Kosher food and lots of chat and laughter.</a:t>
            </a:r>
            <a:endParaRPr/>
          </a:p>
        </p:txBody>
      </p:sp>
      <p:pic>
        <p:nvPicPr>
          <p:cNvPr id="1059" name="Google Shape;1059;p1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5776" y="3421118"/>
            <a:ext cx="4789083" cy="2847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1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20075" y="3421118"/>
            <a:ext cx="5000023" cy="282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Clipping" id="1065" name="Google Shape;1065;p1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96701" y="1078413"/>
            <a:ext cx="6935168" cy="476316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66" name="Google Shape;1066;p171"/>
          <p:cNvSpPr txBox="1"/>
          <p:nvPr/>
        </p:nvSpPr>
        <p:spPr>
          <a:xfrm>
            <a:off x="418454" y="728420"/>
            <a:ext cx="3859078" cy="181588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through the worksheet and add at least 3 points to your notes.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result for worship" id="1071" name="Google Shape;1071;p1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8537" y="95648"/>
            <a:ext cx="9638139" cy="4091189"/>
          </a:xfrm>
          <a:prstGeom prst="rect">
            <a:avLst/>
          </a:prstGeom>
          <a:noFill/>
          <a:ln>
            <a:noFill/>
          </a:ln>
        </p:spPr>
      </p:pic>
      <p:sp>
        <p:nvSpPr>
          <p:cNvPr id="1072" name="Google Shape;1072;p172"/>
          <p:cNvSpPr txBox="1"/>
          <p:nvPr/>
        </p:nvSpPr>
        <p:spPr>
          <a:xfrm>
            <a:off x="2889106" y="4973606"/>
            <a:ext cx="6477000" cy="11604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Worship = To give something worth.</a:t>
            </a:r>
            <a:endParaRPr/>
          </a:p>
          <a:p>
            <a:pPr indent="0" lvl="0" marL="0" marR="0" rtl="0" algn="ctr">
              <a:spcBef>
                <a:spcPts val="140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To show adoration to something.</a:t>
            </a:r>
            <a:r>
              <a:rPr lang="en-GB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1073" name="Google Shape;1073;p172"/>
          <p:cNvSpPr/>
          <p:nvPr/>
        </p:nvSpPr>
        <p:spPr>
          <a:xfrm>
            <a:off x="241014" y="4365705"/>
            <a:ext cx="3238500" cy="1215801"/>
          </a:xfrm>
          <a:prstGeom prst="irregularSeal2">
            <a:avLst/>
          </a:prstGeom>
          <a:solidFill>
            <a:srgbClr val="00B0F0"/>
          </a:solidFill>
          <a:ln cap="flat" cmpd="sng" w="25400">
            <a:solidFill>
              <a:srgbClr val="0094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How? </a:t>
            </a:r>
            <a:endParaRPr/>
          </a:p>
        </p:txBody>
      </p:sp>
      <p:sp>
        <p:nvSpPr>
          <p:cNvPr id="1074" name="Google Shape;1074;p172"/>
          <p:cNvSpPr/>
          <p:nvPr/>
        </p:nvSpPr>
        <p:spPr>
          <a:xfrm>
            <a:off x="8775698" y="5526169"/>
            <a:ext cx="3238500" cy="1215801"/>
          </a:xfrm>
          <a:prstGeom prst="irregularSeal2">
            <a:avLst/>
          </a:prstGeom>
          <a:solidFill>
            <a:schemeClr val="accent1"/>
          </a:solidFill>
          <a:ln cap="flat" cmpd="sng" w="25400">
            <a:solidFill>
              <a:srgbClr val="0094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Why?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8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173"/>
          <p:cNvSpPr txBox="1"/>
          <p:nvPr>
            <p:ph idx="1" type="body"/>
          </p:nvPr>
        </p:nvSpPr>
        <p:spPr>
          <a:xfrm>
            <a:off x="141889" y="1118866"/>
            <a:ext cx="11934496" cy="53285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 sz="1800"/>
              <a:t>The following question is worth FOUR MARKS</a:t>
            </a:r>
            <a:endParaRPr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400"/>
          </a:p>
          <a:p>
            <a:pPr indent="-342900" lvl="0" marL="34290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Write down 1 POINT worth 1 MARK.</a:t>
            </a:r>
            <a:endParaRPr/>
          </a:p>
          <a:p>
            <a:pPr indent="-342900" lvl="0" marL="34290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Then, PASS YOUR JOTTER to someone else.</a:t>
            </a:r>
            <a:endParaRPr/>
          </a:p>
          <a:p>
            <a:pPr indent="-342900" lvl="0" marL="34290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You should now have SOMEONE ELSE’S jotter in front of you – WRITE DOWN ANOTHER POINT in this jotter</a:t>
            </a:r>
            <a:endParaRPr/>
          </a:p>
          <a:p>
            <a:pPr indent="-342900" lvl="0" marL="34290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THEN, PASS IT ALONG AGAIN.</a:t>
            </a:r>
            <a:endParaRPr/>
          </a:p>
          <a:p>
            <a:pPr indent="-342900" lvl="0" marL="34290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REPEAT until you have written down 4 POINTS and have your OWN JOTTER BACK!</a:t>
            </a:r>
            <a:endParaRPr/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*You may DEVELOP a point made by someone else if you believe it will gain another mark, or simply write a NEW point underneath.</a:t>
            </a:r>
            <a:endParaRPr/>
          </a:p>
          <a:p>
            <a:pPr indent="0" lvl="0" marL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* You MUST write something different from what has already been written by your peers</a:t>
            </a:r>
            <a:r>
              <a:rPr b="1" lang="en-GB" sz="2000">
                <a:solidFill>
                  <a:srgbClr val="7030A0"/>
                </a:solidFill>
              </a:rPr>
              <a:t>!</a:t>
            </a:r>
            <a:endParaRPr/>
          </a:p>
        </p:txBody>
      </p:sp>
      <p:sp>
        <p:nvSpPr>
          <p:cNvPr id="1080" name="Google Shape;1080;p173"/>
          <p:cNvSpPr/>
          <p:nvPr/>
        </p:nvSpPr>
        <p:spPr>
          <a:xfrm>
            <a:off x="4452700" y="195536"/>
            <a:ext cx="302909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4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PLUS ONE</a:t>
            </a:r>
            <a:endParaRPr/>
          </a:p>
        </p:txBody>
      </p:sp>
      <p:sp>
        <p:nvSpPr>
          <p:cNvPr id="1081" name="Google Shape;1081;p173"/>
          <p:cNvSpPr/>
          <p:nvPr/>
        </p:nvSpPr>
        <p:spPr>
          <a:xfrm>
            <a:off x="693684" y="1491680"/>
            <a:ext cx="11051627" cy="1138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‘What is the purpose of worship?’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Think about what you learnt from our study of the Synagogue and Shabbat</a:t>
            </a:r>
            <a:endParaRPr sz="280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AM3140A\AppData\Local\Microsoft\Windows\Temporary Internet Files\Content.IE5\E34JGYXQ\+1[1].jpg" id="1082" name="Google Shape;1082;p1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16280" y="195536"/>
            <a:ext cx="1782198" cy="12961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M3140A\AppData\Local\Microsoft\Windows\Temporary Internet Files\Content.IE5\E34JGYXQ\+1[1].jpg" id="1083" name="Google Shape;1083;p1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8517" y="195536"/>
            <a:ext cx="1782198" cy="1296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138"/>
          <p:cNvSpPr txBox="1"/>
          <p:nvPr/>
        </p:nvSpPr>
        <p:spPr>
          <a:xfrm>
            <a:off x="315311" y="502553"/>
            <a:ext cx="11729545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Learning Intention: </a:t>
            </a:r>
            <a:r>
              <a:rPr lang="en-GB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Today we are finishing our thinking about the Synagogue and beginning to learn about Shabbat.</a:t>
            </a: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Success Criteria: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By the end of the lesson I will be able to: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Identify and explain the importance of 3 objects connected to the synagogue.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Explain what happens at Shabbat and why it happens.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8" name="Google Shape;1088;p1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3040" y="1363851"/>
            <a:ext cx="11065793" cy="2371241"/>
          </a:xfrm>
          <a:prstGeom prst="rect">
            <a:avLst/>
          </a:prstGeom>
          <a:solidFill>
            <a:srgbClr val="C4E0B2"/>
          </a:solidFill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175"/>
          <p:cNvSpPr/>
          <p:nvPr/>
        </p:nvSpPr>
        <p:spPr>
          <a:xfrm>
            <a:off x="4427349" y="325465"/>
            <a:ext cx="7764651" cy="63124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Worship:</a:t>
            </a:r>
            <a:r>
              <a:rPr lang="en-GB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Shabbat: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“You must observe my Sabbath.” Leviticus 19:3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“Six days you shall work, and the seventh day is Shabbat, for the Lord your God.” Deut 5:13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-GB" sz="28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Synagogue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“There in the presence of God you must worship God and rejoice in everything he has given you.” Deut 12:7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“If you seek the Lord you will find him if you seek him with all your heart.” Deut 4:29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4" name="Google Shape;1094;p175"/>
          <p:cNvSpPr txBox="1"/>
          <p:nvPr/>
        </p:nvSpPr>
        <p:spPr>
          <a:xfrm>
            <a:off x="292967" y="2096718"/>
            <a:ext cx="3705595" cy="1384995"/>
          </a:xfrm>
          <a:prstGeom prst="rect">
            <a:avLst/>
          </a:prstGeom>
          <a:solidFill>
            <a:srgbClr val="92D050"/>
          </a:solidFill>
          <a:ln cap="flat" cmpd="sng" w="381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Lets see where these ideas are shown in the Torah.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176"/>
          <p:cNvSpPr txBox="1"/>
          <p:nvPr/>
        </p:nvSpPr>
        <p:spPr>
          <a:xfrm>
            <a:off x="0" y="191729"/>
            <a:ext cx="12192000" cy="600164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Lets try some analysis.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Choose one of the quotes and explain how it makes your point.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Here is an example: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One purpose of worship is </a:t>
            </a:r>
            <a:r>
              <a:rPr b="1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continue the Jewish tradition</a:t>
            </a: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In the book of </a:t>
            </a:r>
            <a:r>
              <a:rPr lang="en-GB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eviticus it says </a:t>
            </a:r>
            <a:r>
              <a:rPr lang="en-GB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“You must observe my Sabbath.” </a:t>
            </a: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verse shows that worshipping God on the Sabbath it an</a:t>
            </a: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essential part of being a Jew and therefore something all Jews have always done. </a:t>
            </a: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Therefore </a:t>
            </a:r>
            <a:r>
              <a:rPr lang="en-GB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</a:t>
            </a: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ews will rest on Shabbat from sunset</a:t>
            </a: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 a Friday to sunset on Saturday,</a:t>
            </a: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attend the Synagogue </a:t>
            </a:r>
            <a:r>
              <a:rPr lang="en-GB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keep </a:t>
            </a: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tradition of their ancestors alive.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139"/>
          <p:cNvSpPr/>
          <p:nvPr/>
        </p:nvSpPr>
        <p:spPr>
          <a:xfrm>
            <a:off x="583324" y="662152"/>
            <a:ext cx="10389475" cy="5693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1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Judaism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1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Beliefs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• beliefs about God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• nature of human beings: yetzer tov; yetzer harah; free will; suffering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• beliefs about Covenant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• judgement; the Messiah; the Messianic Age; Olam Ha’ba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1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Practices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• living according to the Commandments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• Rosh Hashanah; Yom Kippur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• worship: Shabbat; synagogue</a:t>
            </a:r>
            <a:endParaRPr/>
          </a:p>
        </p:txBody>
      </p:sp>
      <p:sp>
        <p:nvSpPr>
          <p:cNvPr id="870" name="Google Shape;870;p139"/>
          <p:cNvSpPr/>
          <p:nvPr/>
        </p:nvSpPr>
        <p:spPr>
          <a:xfrm>
            <a:off x="437197" y="5835756"/>
            <a:ext cx="5649309" cy="520262"/>
          </a:xfrm>
          <a:prstGeom prst="ellipse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5" name="Google Shape;875;p1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" name="Google Shape;880;p1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-640274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5565183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Google Shape;886;p1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" name="Google Shape;891;p1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2667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8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4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Textured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